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1097" r:id="rId84"/>
    <p:sldId id="704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76300" y="1217295"/>
            <a:ext cx="1043940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核心（也就是具体流程）要做什么，以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 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772025"/>
            <a:ext cx="10247630" cy="1073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79370"/>
            <a:ext cx="9390380" cy="3522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1.  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555" y="163957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097530" y="842645"/>
            <a:ext cx="5118100" cy="639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14300</Words>
  <Application>WPS 演示</Application>
  <PresentationFormat>宽屏</PresentationFormat>
  <Paragraphs>867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740</cp:revision>
  <dcterms:created xsi:type="dcterms:W3CDTF">2023-03-10T14:58:54Z</dcterms:created>
  <dcterms:modified xsi:type="dcterms:W3CDTF">2023-03-10T14:58:54Z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